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imations.physics.unsw.edu.au/jw/electricmotors_staticimag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s.physics.unsw.edu.au/jw/electricmotors_staticimages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ine%C3%A1rn%C3%AD_elektromotor" TargetMode="External"/><Relationship Id="rId2" Type="http://schemas.openxmlformats.org/officeDocument/2006/relationships/hyperlink" Target="http://www.animations.physics.unsw.edu.au/jw/electricmotors_staticimag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Lineární elektromotor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9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/>
              <a:t>Lineární elektromotor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98103" y="1484784"/>
            <a:ext cx="6696744" cy="1296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Lineární elektromotor je elektrický motor, který nevykonává pohyb rotační, ale posuvný. Jde o netočivý elektrický stroj, který nemá žádné rotující součásti. Jedná se o mnohapólový motor, jehož stator je rozvinut do délky podél celé pojezdové dráhy stroje. </a:t>
            </a:r>
            <a:r>
              <a:rPr lang="cs-CZ" dirty="0" smtClean="0"/>
              <a:t>[2]</a:t>
            </a:r>
            <a:endParaRPr lang="cs-CZ" dirty="0"/>
          </a:p>
        </p:txBody>
      </p:sp>
      <p:pic>
        <p:nvPicPr>
          <p:cNvPr id="1026" name="Picture 2" descr="http://www.animations.physics.unsw.edu.au/images_screengrabs/em_anim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62960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nimations.physics.unsw.edu.au/images_screengrabs/em_anim1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22330"/>
            <a:ext cx="6296025" cy="174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6525344"/>
            <a:ext cx="6419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4"/>
              </a:rPr>
              <a:t>http://</a:t>
            </a:r>
            <a:r>
              <a:rPr lang="cs-CZ" sz="1000" dirty="0" smtClean="0">
                <a:hlinkClick r:id="rId4"/>
              </a:rPr>
              <a:t>www.animations.physics.unsw.edu.au/jw/electricmotors_staticimages.html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2178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Reproduktor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1296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Jednoduchým </a:t>
            </a:r>
            <a:r>
              <a:rPr lang="cs-CZ" b="1" dirty="0" smtClean="0"/>
              <a:t>lineárním </a:t>
            </a:r>
            <a:r>
              <a:rPr lang="cs-CZ" b="1" dirty="0"/>
              <a:t>motorem </a:t>
            </a:r>
            <a:r>
              <a:rPr lang="cs-CZ" dirty="0"/>
              <a:t>s jednou cívkou je konstrukce reproduktoru, kde elektrický proud procházející cívkou reproduktoru vyvolává magnetické pole, které vzhledem k permanentnímu magnetu definuje polohu membrány</a:t>
            </a:r>
            <a:r>
              <a:rPr lang="cs-CZ" dirty="0" smtClean="0"/>
              <a:t>. [2]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1907704" y="2996952"/>
            <a:ext cx="5688630" cy="3024336"/>
            <a:chOff x="1547664" y="2996952"/>
            <a:chExt cx="5688630" cy="3024336"/>
          </a:xfrm>
        </p:grpSpPr>
        <p:pic>
          <p:nvPicPr>
            <p:cNvPr id="2050" name="Picture 2" descr="speaker diagrammati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996952"/>
              <a:ext cx="5688630" cy="3024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1907704" y="3717032"/>
              <a:ext cx="720080" cy="5078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/>
                <a:t>Skládaný papírový závěs</a:t>
              </a:r>
              <a:endParaRPr lang="cs-CZ" sz="900" b="1" dirty="0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4123315" y="4293096"/>
              <a:ext cx="53732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cívka</a:t>
              </a:r>
              <a:endParaRPr lang="cs-CZ" sz="1200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937529" y="3578532"/>
              <a:ext cx="99451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1200" dirty="0" smtClean="0"/>
                <a:t>membrána</a:t>
              </a:r>
              <a:endParaRPr lang="cs-CZ" sz="1200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1913518" y="6202758"/>
            <a:ext cx="5792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1000" dirty="0" smtClean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www.animations.physics.unsw.edu.au/jw/electricmotors_staticimages.html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0931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777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3. 10. 2012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doplňkového (rozšiřujícího) učiva k elektromotoru.</a:t>
            </a:r>
          </a:p>
          <a:p>
            <a:pPr lvl="1"/>
            <a:r>
              <a:rPr lang="cs-CZ" dirty="0" smtClean="0"/>
              <a:t>Dále může být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www.animations.physics.unsw.edu.au/jw/electricmotors_staticimages.html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cs.wikipedia.org/wiki/Line%C3%A1rn%C3%AD_elektromotor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8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107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Georgia</vt:lpstr>
      <vt:lpstr>Trebuchet MS</vt:lpstr>
      <vt:lpstr>Aerodynamika</vt:lpstr>
      <vt:lpstr>Lineární elektromotor</vt:lpstr>
      <vt:lpstr>Lineární elektromotor </vt:lpstr>
      <vt:lpstr>Reproduktor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elektromotor</dc:title>
  <dc:creator>Petr Machálek</dc:creator>
  <cp:lastModifiedBy>Petr Machálek</cp:lastModifiedBy>
  <cp:revision>1</cp:revision>
  <dcterms:created xsi:type="dcterms:W3CDTF">2012-10-02T23:24:37Z</dcterms:created>
  <dcterms:modified xsi:type="dcterms:W3CDTF">2012-10-02T23:25:33Z</dcterms:modified>
</cp:coreProperties>
</file>